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38" r:id="rId2"/>
    <p:sldId id="339" r:id="rId3"/>
    <p:sldId id="340" r:id="rId4"/>
    <p:sldId id="341" r:id="rId5"/>
    <p:sldId id="296" r:id="rId6"/>
    <p:sldId id="307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7AC142"/>
    <a:srgbClr val="F2F2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6" autoAdjust="0"/>
  </p:normalViewPr>
  <p:slideViewPr>
    <p:cSldViewPr>
      <p:cViewPr>
        <p:scale>
          <a:sx n="75" d="100"/>
          <a:sy n="75" d="100"/>
        </p:scale>
        <p:origin x="-1140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832" y="-90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8749B-AA2F-4CCE-B2DD-E7AD3D59AF47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74644-750D-4ADC-BD4B-65E2B4E7AA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422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Rechteck 12"/>
          <p:cNvSpPr/>
          <p:nvPr userDrawn="1"/>
        </p:nvSpPr>
        <p:spPr>
          <a:xfrm>
            <a:off x="0" y="6502145"/>
            <a:ext cx="9144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Datumsplatzhalter 3"/>
          <p:cNvSpPr txBox="1">
            <a:spLocks/>
          </p:cNvSpPr>
          <p:nvPr userDrawn="1"/>
        </p:nvSpPr>
        <p:spPr>
          <a:xfrm>
            <a:off x="971500" y="6570000"/>
            <a:ext cx="14400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Freitag, 27. März 2015</a:t>
            </a:r>
            <a:endParaRPr lang="de-DE" dirty="0"/>
          </a:p>
        </p:txBody>
      </p:sp>
      <p:sp>
        <p:nvSpPr>
          <p:cNvPr id="15" name="Fußzeilenplatzhalter 4"/>
          <p:cNvSpPr txBox="1">
            <a:spLocks/>
          </p:cNvSpPr>
          <p:nvPr userDrawn="1"/>
        </p:nvSpPr>
        <p:spPr>
          <a:xfrm>
            <a:off x="3124200" y="6570000"/>
            <a:ext cx="28956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Copyright © 2015 Robert Weller. Alle Rechte vorbehalten.</a:t>
            </a:r>
            <a:endParaRPr lang="de-DE" dirty="0"/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" y="6588000"/>
            <a:ext cx="720000" cy="1824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909" y="6610145"/>
            <a:ext cx="406003" cy="144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96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038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311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hteck 7"/>
          <p:cNvSpPr/>
          <p:nvPr userDrawn="1"/>
        </p:nvSpPr>
        <p:spPr>
          <a:xfrm>
            <a:off x="0" y="6502145"/>
            <a:ext cx="914400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Fußzeilenplatzhalter 4"/>
          <p:cNvSpPr txBox="1">
            <a:spLocks/>
          </p:cNvSpPr>
          <p:nvPr userDrawn="1"/>
        </p:nvSpPr>
        <p:spPr>
          <a:xfrm>
            <a:off x="3124200" y="6570000"/>
            <a:ext cx="28956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Copyright © 2015 Robert Weller. Alle Rechte vorbehalten.</a:t>
            </a:r>
            <a:endParaRPr lang="de-DE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" y="6588000"/>
            <a:ext cx="720000" cy="1824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3600" cap="all" baseline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371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92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34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437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48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3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163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85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0ED49-F64D-4368-9CD1-AA23E10125F0}" type="datetimeFigureOut">
              <a:rPr lang="de-DE" smtClean="0"/>
              <a:t>05.04.2015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AE0EB-C1A5-487E-8732-AF833EE245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6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Buyer</a:t>
            </a:r>
            <a:r>
              <a:rPr lang="de-DE" dirty="0" smtClean="0"/>
              <a:t> </a:t>
            </a:r>
            <a:r>
              <a:rPr lang="de-DE" dirty="0" err="1" smtClean="0"/>
              <a:t>Personas</a:t>
            </a:r>
            <a:r>
              <a:rPr lang="de-DE" dirty="0" smtClean="0"/>
              <a:t> erstellen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Ein Worksheet von Robert Weller</a:t>
            </a:r>
          </a:p>
          <a:p>
            <a:r>
              <a:rPr lang="de-DE" dirty="0" smtClean="0"/>
              <a:t>www.toushenne.de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965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04580"/>
            <a:ext cx="8229600" cy="5721583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PERSONA NAME:</a:t>
            </a:r>
          </a:p>
          <a:p>
            <a:pPr marL="0" indent="0">
              <a:buNone/>
            </a:pPr>
            <a:endParaRPr lang="de-DE" sz="1800" dirty="0">
              <a:solidFill>
                <a:srgbClr val="7AC142"/>
              </a:solidFill>
              <a:latin typeface="Roboto Black" panose="02000000000000000000" pitchFamily="2" charset="0"/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pPr marL="0" indent="0">
              <a:buNone/>
            </a:pPr>
            <a:endParaRPr lang="de-DE" sz="1800" dirty="0" smtClean="0">
              <a:solidFill>
                <a:srgbClr val="7AC142"/>
              </a:solidFill>
              <a:latin typeface="Roboto Black" panose="02000000000000000000" pitchFamily="2" charset="0"/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HINTERGRUND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  <a:endParaRPr lang="de-DE" dirty="0">
              <a:solidFill>
                <a:srgbClr val="7AC142"/>
              </a:solidFill>
            </a:endParaRPr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Ausbildung? Karriere? Familie?</a:t>
            </a:r>
            <a:endParaRPr lang="de-DE" sz="1200" dirty="0">
              <a:latin typeface="Roboto Light" panose="02000000000000000000" pitchFamily="2" charset="0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PSYCHOGRAFIE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  <a:endParaRPr lang="de-DE" dirty="0" smtClean="0"/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Inspirationsquellen?</a:t>
            </a:r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Bevorzugte Content-Formate?</a:t>
            </a:r>
          </a:p>
          <a:p>
            <a:pPr marL="0" indent="0">
              <a:buNone/>
            </a:pPr>
            <a:endParaRPr lang="de-DE" sz="1200" dirty="0">
              <a:latin typeface="Roboto Light" panose="02000000000000000000" pitchFamily="2" charset="0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dirty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DEMOGRAFIE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Alter? Geschlecht? Einkommen?</a:t>
            </a:r>
            <a:endParaRPr lang="de-DE" sz="1200" dirty="0">
              <a:latin typeface="Roboto Light" panose="02000000000000000000" pitchFamily="2" charset="0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3131800" y="1510130"/>
            <a:ext cx="5580000" cy="144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131800" y="3086620"/>
            <a:ext cx="5580000" cy="144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131800" y="4665870"/>
            <a:ext cx="5580000" cy="144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3131800" y="404580"/>
            <a:ext cx="5580000" cy="432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118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04580"/>
            <a:ext cx="8229600" cy="5721583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ZIELE/MOTIVATION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  <a:endParaRPr lang="de-DE" dirty="0">
              <a:solidFill>
                <a:srgbClr val="7AC142"/>
              </a:solidFill>
            </a:endParaRPr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Probleme? Bedürfnisse?</a:t>
            </a:r>
            <a:endParaRPr lang="de-DE" sz="1200" dirty="0">
              <a:latin typeface="Roboto Light" panose="02000000000000000000" pitchFamily="2" charset="0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HERAUSFORDERUNG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  <a:endParaRPr lang="de-DE" dirty="0" smtClean="0"/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und mögliche Lösungsansätze?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</a:t>
            </a:r>
            <a:endParaRPr lang="de-DE" sz="1400" dirty="0"/>
          </a:p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KAUFKRITERIEN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Wie können wir helfen?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3131800" y="548600"/>
            <a:ext cx="558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131800" y="2493120"/>
            <a:ext cx="558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131800" y="4437390"/>
            <a:ext cx="558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226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04580"/>
            <a:ext cx="8229600" cy="5721583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FOTO(S)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  <a:endParaRPr lang="de-DE" dirty="0">
              <a:solidFill>
                <a:srgbClr val="7AC142"/>
              </a:solidFill>
            </a:endParaRPr>
          </a:p>
          <a:p>
            <a:pPr marL="0" indent="0">
              <a:buNone/>
            </a:pPr>
            <a:endParaRPr lang="de-DE" sz="1200" dirty="0">
              <a:latin typeface="Roboto Light" panose="02000000000000000000" pitchFamily="2" charset="0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ZITAT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  <a:endParaRPr lang="de-DE" dirty="0" smtClean="0"/>
          </a:p>
          <a:p>
            <a:pPr marL="0" indent="0">
              <a:buNone/>
            </a:pPr>
            <a:endParaRPr lang="de-DE" sz="1200" dirty="0" smtClean="0">
              <a:latin typeface="Roboto Light" panose="02000000000000000000" pitchFamily="2" charset="0"/>
              <a:ea typeface="Roboto Light" panose="02000000000000000000" pitchFamily="2" charset="0"/>
              <a:cs typeface="Roboto Light" panose="02000000000000000000" pitchFamily="2" charset="0"/>
            </a:endParaRP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</a:t>
            </a:r>
            <a:endParaRPr lang="de-DE" sz="1400" dirty="0"/>
          </a:p>
          <a:p>
            <a:pPr marL="0" indent="0">
              <a:buNone/>
            </a:pPr>
            <a:r>
              <a:rPr lang="de-DE" sz="1800" dirty="0" smtClean="0">
                <a:solidFill>
                  <a:srgbClr val="7AC14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ELEVATOR PITCH</a:t>
            </a:r>
            <a:r>
              <a:rPr lang="de-DE" dirty="0" smtClean="0">
                <a:solidFill>
                  <a:srgbClr val="7AC142"/>
                </a:solidFill>
              </a:rPr>
              <a:t>:</a:t>
            </a:r>
          </a:p>
          <a:p>
            <a:pPr marL="0" indent="0">
              <a:buNone/>
            </a:pPr>
            <a:r>
              <a:rPr lang="de-DE" sz="12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Wie sprechen wir sie an?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3131800" y="548600"/>
            <a:ext cx="180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131800" y="2493120"/>
            <a:ext cx="558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131800" y="4437390"/>
            <a:ext cx="558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5004060" y="548600"/>
            <a:ext cx="180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6911800" y="548600"/>
            <a:ext cx="1800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65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9144000" cy="6504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194" name="Picture 2" descr="https://pageladder.com/wp-content/uploads/2014/01/HubSpot-Buyers-Journey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" t="7759" b="20050"/>
          <a:stretch/>
        </p:blipFill>
        <p:spPr bwMode="auto">
          <a:xfrm>
            <a:off x="252000" y="1587501"/>
            <a:ext cx="8640000" cy="4645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cap="none" dirty="0" smtClean="0">
                <a:solidFill>
                  <a:srgbClr val="292929"/>
                </a:solidFill>
              </a:rPr>
              <a:t>Customer Journey </a:t>
            </a:r>
            <a:r>
              <a:rPr lang="de-DE" cap="none" dirty="0" smtClean="0">
                <a:solidFill>
                  <a:srgbClr val="292929"/>
                </a:solidFill>
                <a:latin typeface="Roboto "/>
              </a:rPr>
              <a:t>(nach </a:t>
            </a:r>
            <a:r>
              <a:rPr lang="de-DE" cap="none" dirty="0" err="1" smtClean="0">
                <a:solidFill>
                  <a:srgbClr val="292929"/>
                </a:solidFill>
                <a:latin typeface="Roboto "/>
              </a:rPr>
              <a:t>HubSpot</a:t>
            </a:r>
            <a:r>
              <a:rPr lang="de-DE" cap="none" dirty="0" smtClean="0">
                <a:solidFill>
                  <a:srgbClr val="292929"/>
                </a:solidFill>
                <a:latin typeface="Roboto "/>
              </a:rPr>
              <a:t>)</a:t>
            </a:r>
            <a:endParaRPr lang="de-DE" cap="none" dirty="0">
              <a:solidFill>
                <a:srgbClr val="292929"/>
              </a:solidFill>
              <a:latin typeface="Roboto "/>
            </a:endParaRPr>
          </a:p>
        </p:txBody>
      </p:sp>
    </p:spTree>
    <p:extLst>
      <p:ext uri="{BB962C8B-B14F-4D97-AF65-F5344CB8AC3E}">
        <p14:creationId xmlns:p14="http://schemas.microsoft.com/office/powerpoint/2010/main" val="54375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3600" dirty="0" smtClean="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Fragen?</a:t>
            </a:r>
            <a:endParaRPr lang="de-DE" sz="3600" dirty="0" smtClean="0">
              <a:latin typeface="Roboto Black" panose="02000000000000000000" pitchFamily="2" charset="0"/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Gerne per…</a:t>
            </a:r>
            <a:endParaRPr lang="de-DE" b="1" dirty="0" smtClean="0">
              <a:solidFill>
                <a:srgbClr val="7AC142"/>
              </a:solidFill>
            </a:endParaRPr>
          </a:p>
          <a:p>
            <a:pPr marL="447675" indent="0">
              <a:lnSpc>
                <a:spcPts val="3000"/>
              </a:lnSpc>
              <a:buNone/>
            </a:pPr>
            <a:endParaRPr lang="de-DE" sz="2000" dirty="0" smtClean="0"/>
          </a:p>
          <a:p>
            <a:pPr marL="542925" indent="0">
              <a:lnSpc>
                <a:spcPts val="3000"/>
              </a:lnSpc>
              <a:buNone/>
            </a:pPr>
            <a:r>
              <a:rPr lang="de-DE" sz="2000" dirty="0" smtClean="0"/>
              <a:t>weller@toushenne.de</a:t>
            </a:r>
          </a:p>
          <a:p>
            <a:pPr marL="542925" indent="0">
              <a:lnSpc>
                <a:spcPts val="3000"/>
              </a:lnSpc>
              <a:buNone/>
            </a:pPr>
            <a:r>
              <a:rPr lang="de-DE" sz="2000" dirty="0" smtClean="0"/>
              <a:t>www.toushenne.de</a:t>
            </a:r>
          </a:p>
          <a:p>
            <a:pPr marL="542925" indent="0">
              <a:lnSpc>
                <a:spcPts val="3000"/>
              </a:lnSpc>
              <a:buNone/>
            </a:pPr>
            <a:r>
              <a:rPr lang="de-DE" sz="2000" dirty="0" smtClean="0"/>
              <a:t>@</a:t>
            </a:r>
            <a:r>
              <a:rPr lang="de-DE" sz="2000" dirty="0" err="1" smtClean="0"/>
              <a:t>toushenne</a:t>
            </a:r>
            <a:endParaRPr lang="de-DE" sz="2000" dirty="0" smtClean="0"/>
          </a:p>
          <a:p>
            <a:pPr marL="542925" indent="0">
              <a:lnSpc>
                <a:spcPts val="3000"/>
              </a:lnSpc>
              <a:buNone/>
            </a:pPr>
            <a:r>
              <a:rPr lang="de-DE" sz="2000" dirty="0" smtClean="0"/>
              <a:t>google.com/+</a:t>
            </a:r>
            <a:r>
              <a:rPr lang="de-DE" sz="2000" dirty="0" err="1" smtClean="0"/>
              <a:t>RobertWeller</a:t>
            </a:r>
            <a:endParaRPr lang="de-DE" sz="2000" dirty="0"/>
          </a:p>
        </p:txBody>
      </p:sp>
      <p:pic>
        <p:nvPicPr>
          <p:cNvPr id="4098" name="Picture 2" descr="C:\Users\Robert\Google Drive\BAW\media\web-icon-bl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85" y="4725240"/>
            <a:ext cx="432000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Robert\Google Drive\BAW\media\twitter-icon-bl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85" y="5166765"/>
            <a:ext cx="432000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Robert\Google Drive\BAW\media\gplus-icon-blac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85" y="5579715"/>
            <a:ext cx="432000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Robert\Google Drive\BAW\media\mail-icon-black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85" y="4264010"/>
            <a:ext cx="432000" cy="432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17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</Words>
  <Application>Microsoft Office PowerPoint</Application>
  <PresentationFormat>Bildschirmpräsentation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Buyer Personas erstellen</vt:lpstr>
      <vt:lpstr>PowerPoint-Präsentation</vt:lpstr>
      <vt:lpstr>PowerPoint-Präsentation</vt:lpstr>
      <vt:lpstr>PowerPoint-Präsentation</vt:lpstr>
      <vt:lpstr>Customer Journey (nach HubSpot)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</dc:creator>
  <cp:lastModifiedBy>Robert</cp:lastModifiedBy>
  <cp:revision>282</cp:revision>
  <dcterms:created xsi:type="dcterms:W3CDTF">2015-03-18T17:22:41Z</dcterms:created>
  <dcterms:modified xsi:type="dcterms:W3CDTF">2015-04-05T13:16:21Z</dcterms:modified>
</cp:coreProperties>
</file>